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Award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6785053</c:v>
                </c:pt>
                <c:pt idx="1">
                  <c:v>7530805</c:v>
                </c:pt>
                <c:pt idx="2">
                  <c:v>7581775</c:v>
                </c:pt>
                <c:pt idx="3">
                  <c:v>7584330</c:v>
                </c:pt>
                <c:pt idx="4">
                  <c:v>7455071</c:v>
                </c:pt>
                <c:pt idx="5">
                  <c:v>7161760</c:v>
                </c:pt>
                <c:pt idx="6">
                  <c:v>7563580</c:v>
                </c:pt>
                <c:pt idx="7">
                  <c:v>7557651</c:v>
                </c:pt>
                <c:pt idx="8">
                  <c:v>8521973</c:v>
                </c:pt>
                <c:pt idx="9">
                  <c:v>8835579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6E-4AA1-BF4B-C878BA8714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Planning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6">
                  <c:v>97579</c:v>
                </c:pt>
                <c:pt idx="7">
                  <c:v>101174</c:v>
                </c:pt>
                <c:pt idx="8">
                  <c:v>251111</c:v>
                </c:pt>
                <c:pt idx="9">
                  <c:v>265568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6E-4AA1-BF4B-C878BA871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561048"/>
        <c:axId val="246562688"/>
        <c:axId val="0"/>
      </c:bar3DChart>
      <c:catAx>
        <c:axId val="24656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2688"/>
        <c:crosses val="autoZero"/>
        <c:auto val="1"/>
        <c:lblAlgn val="ctr"/>
        <c:lblOffset val="100"/>
        <c:noMultiLvlLbl val="0"/>
      </c:catAx>
      <c:valAx>
        <c:axId val="24656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6561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499161547704453E-2"/>
          <c:y val="0.13928839105900045"/>
          <c:w val="0.88417812196672252"/>
          <c:h val="0.68515603885880405"/>
        </c:manualLayout>
      </c:layout>
      <c:lineChart>
        <c:grouping val="standar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A41-4993-877E-7A034E46BBF0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Award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6785053</c:v>
                </c:pt>
                <c:pt idx="1">
                  <c:v>7530805</c:v>
                </c:pt>
                <c:pt idx="2">
                  <c:v>7581775</c:v>
                </c:pt>
                <c:pt idx="3">
                  <c:v>7584330</c:v>
                </c:pt>
                <c:pt idx="4">
                  <c:v>7455071</c:v>
                </c:pt>
                <c:pt idx="5">
                  <c:v>7161760</c:v>
                </c:pt>
                <c:pt idx="6">
                  <c:v>7563580</c:v>
                </c:pt>
                <c:pt idx="7">
                  <c:v>7557651</c:v>
                </c:pt>
                <c:pt idx="8">
                  <c:v>8521973</c:v>
                </c:pt>
                <c:pt idx="9">
                  <c:v>8835579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41-4993-877E-7A034E46BB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3553072"/>
        <c:axId val="433554056"/>
      </c:lineChart>
      <c:catAx>
        <c:axId val="4335530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33554056"/>
        <c:crosses val="autoZero"/>
        <c:auto val="1"/>
        <c:lblAlgn val="ctr"/>
        <c:lblOffset val="100"/>
        <c:noMultiLvlLbl val="0"/>
      </c:catAx>
      <c:valAx>
        <c:axId val="433554056"/>
        <c:scaling>
          <c:orientation val="minMax"/>
          <c:min val="6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53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Sheet1!$A$2:$A$11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7A-4FEB-BDB0-EAA77B9056C8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ARD Increase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1">
                  <c:v>745752</c:v>
                </c:pt>
                <c:pt idx="2">
                  <c:v>50970</c:v>
                </c:pt>
                <c:pt idx="3">
                  <c:v>2555</c:v>
                </c:pt>
                <c:pt idx="4">
                  <c:v>-129259</c:v>
                </c:pt>
                <c:pt idx="5">
                  <c:v>-293311</c:v>
                </c:pt>
                <c:pt idx="6">
                  <c:v>401820</c:v>
                </c:pt>
                <c:pt idx="7">
                  <c:v>-5929</c:v>
                </c:pt>
                <c:pt idx="8">
                  <c:v>964322</c:v>
                </c:pt>
                <c:pt idx="9">
                  <c:v>313606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A-4FEB-BDB0-EAA77B905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8160752"/>
        <c:axId val="438167968"/>
      </c:barChart>
      <c:catAx>
        <c:axId val="43816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167968"/>
        <c:crosses val="autoZero"/>
        <c:auto val="1"/>
        <c:lblAlgn val="ctr"/>
        <c:lblOffset val="100"/>
        <c:noMultiLvlLbl val="0"/>
      </c:catAx>
      <c:valAx>
        <c:axId val="43816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1607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Awards since 2007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WIBOSCoC</a:t>
            </a:r>
            <a:r>
              <a:rPr lang="en-US" dirty="0"/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19061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2007-2016 Awards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417201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487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857752"/>
              </p:ext>
            </p:extLst>
          </p:nvPr>
        </p:nvGraphicFramePr>
        <p:xfrm>
          <a:off x="502016" y="1219811"/>
          <a:ext cx="9046430" cy="4433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971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/>
          <a:lstStyle/>
          <a:p>
            <a:pPr algn="ctr"/>
            <a:r>
              <a:rPr lang="en-US" dirty="0"/>
              <a:t>ARD Increase/Decrease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393554"/>
              </p:ext>
            </p:extLst>
          </p:nvPr>
        </p:nvGraphicFramePr>
        <p:xfrm>
          <a:off x="677689" y="1694596"/>
          <a:ext cx="8897133" cy="446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2777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15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Awards since 2007</vt:lpstr>
      <vt:lpstr>2007-2016 Awards</vt:lpstr>
      <vt:lpstr>PowerPoint Presentation</vt:lpstr>
      <vt:lpstr>ARD Increase/Decrease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Jeanette Petts</dc:creator>
  <cp:lastModifiedBy>Jeanette Petts</cp:lastModifiedBy>
  <cp:revision>4</cp:revision>
  <dcterms:created xsi:type="dcterms:W3CDTF">2017-02-09T04:48:26Z</dcterms:created>
  <dcterms:modified xsi:type="dcterms:W3CDTF">2017-02-09T23:18:19Z</dcterms:modified>
</cp:coreProperties>
</file>